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751DAC-4E44-4DBC-AEB1-8ABBF4423C0E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20CADE-6C32-4321-AE31-51A6BCAF6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751DAC-4E44-4DBC-AEB1-8ABBF4423C0E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20CADE-6C32-4321-AE31-51A6BCAF6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751DAC-4E44-4DBC-AEB1-8ABBF4423C0E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20CADE-6C32-4321-AE31-51A6BCAF6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751DAC-4E44-4DBC-AEB1-8ABBF4423C0E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20CADE-6C32-4321-AE31-51A6BCAF6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751DAC-4E44-4DBC-AEB1-8ABBF4423C0E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20CADE-6C32-4321-AE31-51A6BCAF6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751DAC-4E44-4DBC-AEB1-8ABBF4423C0E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20CADE-6C32-4321-AE31-51A6BCAF6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751DAC-4E44-4DBC-AEB1-8ABBF4423C0E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20CADE-6C32-4321-AE31-51A6BCAF6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751DAC-4E44-4DBC-AEB1-8ABBF4423C0E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20CADE-6C32-4321-AE31-51A6BCAF6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751DAC-4E44-4DBC-AEB1-8ABBF4423C0E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20CADE-6C32-4321-AE31-51A6BCAF6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751DAC-4E44-4DBC-AEB1-8ABBF4423C0E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20CADE-6C32-4321-AE31-51A6BCAF6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751DAC-4E44-4DBC-AEB1-8ABBF4423C0E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20CADE-6C32-4321-AE31-51A6BCAF64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C751DAC-4E44-4DBC-AEB1-8ABBF4423C0E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020CADE-6C32-4321-AE31-51A6BCAF6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Досвід Краківського економічного університету у формуванні Центру якості освіти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Тюторинг</a:t>
            </a:r>
            <a:r>
              <a:rPr lang="uk-UA" dirty="0" smtClean="0"/>
              <a:t> – один на </a:t>
            </a:r>
            <a:r>
              <a:rPr lang="uk-UA" dirty="0" smtClean="0"/>
              <a:t>один наставник </a:t>
            </a:r>
            <a:r>
              <a:rPr lang="uk-UA" dirty="0" smtClean="0"/>
              <a:t>із </a:t>
            </a:r>
            <a:r>
              <a:rPr lang="uk-UA" dirty="0" smtClean="0"/>
              <a:t>студентом, </a:t>
            </a:r>
            <a:r>
              <a:rPr lang="uk-UA" dirty="0" smtClean="0"/>
              <a:t>або робота в малих групах.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Дослідження у галузі дидактики. Переконатись, що програми і плани добре укладені. </a:t>
            </a:r>
          </a:p>
          <a:p>
            <a:endParaRPr lang="uk-UA" dirty="0" smtClean="0"/>
          </a:p>
          <a:p>
            <a:r>
              <a:rPr lang="uk-UA" dirty="0" smtClean="0"/>
              <a:t>Підібрати ОП, змінити, застосувати до ринку праці і побажань студентів.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Спеціальні пропозиції до студентів (не показано на слайді).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Різні програми навчання (різні терміни)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Підготовка до проекту – більше року (Фонди Європейського Союзу)</a:t>
            </a:r>
          </a:p>
          <a:p>
            <a:endParaRPr lang="uk-UA" dirty="0" smtClean="0"/>
          </a:p>
          <a:p>
            <a:r>
              <a:rPr lang="uk-UA" dirty="0" smtClean="0"/>
              <a:t>Ідея проекту: створення Центру якості навчання, постійне підвищення </a:t>
            </a:r>
            <a:r>
              <a:rPr lang="uk-UA" dirty="0" err="1" smtClean="0"/>
              <a:t>компетенцій</a:t>
            </a:r>
            <a:r>
              <a:rPr lang="uk-UA" dirty="0" smtClean="0"/>
              <a:t> викладачів.</a:t>
            </a:r>
          </a:p>
          <a:p>
            <a:endParaRPr lang="uk-UA" dirty="0" smtClean="0"/>
          </a:p>
          <a:p>
            <a:r>
              <a:rPr lang="uk-UA" dirty="0" smtClean="0"/>
              <a:t>15% викладачів університету взяло участь у розробці </a:t>
            </a:r>
            <a:r>
              <a:rPr lang="uk-UA" dirty="0" smtClean="0"/>
              <a:t>проекту.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Чи будуть бажаючі для такого тривалого навчання і мотивація до закінчення навчання?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Перший етап - вступ: заняття викладачів проходили </a:t>
            </a:r>
            <a:r>
              <a:rPr lang="uk-UA" dirty="0" err="1" smtClean="0"/>
              <a:t>щопятниці</a:t>
            </a:r>
            <a:r>
              <a:rPr lang="uk-UA" dirty="0" smtClean="0"/>
              <a:t> по 6 годин упродовж року</a:t>
            </a:r>
          </a:p>
          <a:p>
            <a:endParaRPr lang="uk-UA" dirty="0" smtClean="0"/>
          </a:p>
          <a:p>
            <a:r>
              <a:rPr lang="uk-UA" dirty="0" smtClean="0"/>
              <a:t>Другий етап: вибір одного напрямку навчання протягом 1-2 семестрів</a:t>
            </a:r>
          </a:p>
          <a:p>
            <a:endParaRPr lang="uk-UA" dirty="0" smtClean="0"/>
          </a:p>
          <a:p>
            <a:r>
              <a:rPr lang="uk-UA" dirty="0" smtClean="0"/>
              <a:t>Третій етап: підготовка учасником заняття під керівництвом наставника, з обговоренням.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Перший етап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uk-UA" dirty="0" smtClean="0"/>
          </a:p>
          <a:p>
            <a:r>
              <a:rPr lang="uk-UA" dirty="0" smtClean="0"/>
              <a:t>Основи педагогіки</a:t>
            </a:r>
          </a:p>
          <a:p>
            <a:endParaRPr lang="uk-UA" dirty="0" smtClean="0"/>
          </a:p>
          <a:p>
            <a:r>
              <a:rPr lang="uk-UA" dirty="0" smtClean="0"/>
              <a:t>Мотивація до навчання</a:t>
            </a:r>
          </a:p>
          <a:p>
            <a:endParaRPr lang="uk-UA" dirty="0" smtClean="0"/>
          </a:p>
          <a:p>
            <a:r>
              <a:rPr lang="uk-UA" dirty="0" smtClean="0"/>
              <a:t>Основи дидактики + сучасні тренди дидактики</a:t>
            </a:r>
          </a:p>
          <a:p>
            <a:endParaRPr lang="uk-UA" dirty="0" smtClean="0"/>
          </a:p>
          <a:p>
            <a:r>
              <a:rPr lang="uk-UA" dirty="0" smtClean="0"/>
              <a:t>Комунікація </a:t>
            </a:r>
            <a:r>
              <a:rPr lang="uk-UA" dirty="0" smtClean="0"/>
              <a:t>між поколіннями (дискусії)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5 років назад:</a:t>
            </a:r>
          </a:p>
          <a:p>
            <a:endParaRPr lang="uk-UA" dirty="0" smtClean="0"/>
          </a:p>
          <a:p>
            <a:r>
              <a:rPr lang="uk-UA" dirty="0" smtClean="0"/>
              <a:t>Команда що опікувалась питаннями  якості навчання</a:t>
            </a:r>
          </a:p>
          <a:p>
            <a:r>
              <a:rPr lang="uk-UA" dirty="0" smtClean="0"/>
              <a:t>Центр дистанційного навчання</a:t>
            </a:r>
          </a:p>
          <a:p>
            <a:r>
              <a:rPr lang="uk-UA" dirty="0" smtClean="0"/>
              <a:t>При кафедрах   існували різні </a:t>
            </a:r>
            <a:r>
              <a:rPr lang="uk-UA" dirty="0" smtClean="0"/>
              <a:t>про</a:t>
            </a:r>
            <a:r>
              <a:rPr lang="uk-UA" dirty="0" smtClean="0"/>
              <a:t>е</a:t>
            </a:r>
            <a:r>
              <a:rPr lang="uk-UA" dirty="0" smtClean="0"/>
              <a:t>кти </a:t>
            </a:r>
            <a:r>
              <a:rPr lang="uk-UA" dirty="0" smtClean="0"/>
              <a:t>(наприклад, розвиток </a:t>
            </a:r>
            <a:r>
              <a:rPr lang="uk-UA" dirty="0" err="1" smtClean="0"/>
              <a:t>тьюторингу</a:t>
            </a:r>
            <a:r>
              <a:rPr lang="uk-UA" dirty="0" smtClean="0"/>
              <a:t>,  </a:t>
            </a:r>
            <a:r>
              <a:rPr lang="uk-UA" dirty="0" smtClean="0"/>
              <a:t>навчання з педагогіки молодих викладачів)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Участь у проекті дозволяє викладачам краще розуміти студентів.</a:t>
            </a:r>
          </a:p>
          <a:p>
            <a:endParaRPr lang="uk-UA" dirty="0" smtClean="0"/>
          </a:p>
          <a:p>
            <a:r>
              <a:rPr lang="uk-UA" dirty="0" smtClean="0"/>
              <a:t>Дискусії досвідчених викладачів з недавнішніми </a:t>
            </a:r>
            <a:r>
              <a:rPr lang="uk-UA" dirty="0" smtClean="0"/>
              <a:t>випускниками </a:t>
            </a:r>
            <a:r>
              <a:rPr lang="uk-UA" dirty="0" smtClean="0"/>
              <a:t>які тільки стали викладачами.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Кожне навчання закінчується виконанням індивідуального завдання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Третій етап: робота один на один з ментором. Оцінка проведення власного заняття.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Брак відсутності постійного розвитку </a:t>
            </a:r>
            <a:r>
              <a:rPr lang="uk-UA" dirty="0" err="1" smtClean="0"/>
              <a:t>компетенцій</a:t>
            </a:r>
            <a:r>
              <a:rPr lang="uk-UA" dirty="0" smtClean="0"/>
              <a:t> викладачів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Якість навчання: підготовка юридичних аспектів </a:t>
            </a:r>
            <a:r>
              <a:rPr lang="uk-UA" dirty="0" smtClean="0"/>
              <a:t>стосовно навчання </a:t>
            </a:r>
            <a:r>
              <a:rPr lang="uk-UA" dirty="0" smtClean="0"/>
              <a:t>в університеті,  анкетування студентів; надсилання результатів до завідувачів </a:t>
            </a:r>
            <a:r>
              <a:rPr lang="uk-UA" dirty="0" smtClean="0"/>
              <a:t>кафедрами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Розвиток </a:t>
            </a:r>
            <a:r>
              <a:rPr lang="uk-UA" dirty="0" err="1" smtClean="0"/>
              <a:t>компетентностей</a:t>
            </a:r>
            <a:r>
              <a:rPr lang="uk-UA" dirty="0" smtClean="0"/>
              <a:t> викладачів.</a:t>
            </a:r>
          </a:p>
          <a:p>
            <a:endParaRPr lang="uk-UA" dirty="0" smtClean="0"/>
          </a:p>
          <a:p>
            <a:r>
              <a:rPr lang="uk-UA" dirty="0" smtClean="0"/>
              <a:t>Відмітити тих викладачів, які мають високі оцінки від студентів.</a:t>
            </a:r>
          </a:p>
          <a:p>
            <a:endParaRPr lang="uk-UA" dirty="0" smtClean="0"/>
          </a:p>
          <a:p>
            <a:r>
              <a:rPr lang="uk-UA" dirty="0" smtClean="0"/>
              <a:t>Розвиток системи підтримки викладачів які мають низькі оцінки від студентів. Розмова наставника з наставником із пошуком проблем, відвідування занять, щоб зрозуміти що не так. Пропозиція викладачу (цикл курсів, навчання).</a:t>
            </a:r>
          </a:p>
          <a:p>
            <a:endParaRPr lang="uk-UA" dirty="0" smtClean="0"/>
          </a:p>
          <a:p>
            <a:r>
              <a:rPr lang="uk-UA" dirty="0" smtClean="0"/>
              <a:t>Пропозиції для викладачів які самі хочуть розвивати свої компетенції (напрямки навчання, цикли навчання).</a:t>
            </a:r>
          </a:p>
          <a:p>
            <a:endParaRPr lang="uk-UA" dirty="0" smtClean="0"/>
          </a:p>
          <a:p>
            <a:r>
              <a:rPr lang="uk-UA" dirty="0" err="1" smtClean="0"/>
              <a:t>Взаємонавчання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Система сертифікації </a:t>
            </a:r>
            <a:r>
              <a:rPr lang="uk-UA" dirty="0" smtClean="0"/>
              <a:t>дистанційного навчання </a:t>
            </a:r>
            <a:r>
              <a:rPr lang="uk-UA" dirty="0" smtClean="0"/>
              <a:t>і  занять у змішаному форматі.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215</TotalTime>
  <Words>348</Words>
  <Application>Microsoft Office PowerPoint</Application>
  <PresentationFormat>Экран (4:3)</PresentationFormat>
  <Paragraphs>51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Досвід Краківського економічного університету у формуванні Центру якості освіти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Різні програми навчання (різні терміни)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Досвід Краківського економічного університету у формуванні Центру якості освіти</dc:title>
  <dc:creator>User</dc:creator>
  <cp:lastModifiedBy>User</cp:lastModifiedBy>
  <cp:revision>44</cp:revision>
  <dcterms:created xsi:type="dcterms:W3CDTF">2021-11-15T16:33:58Z</dcterms:created>
  <dcterms:modified xsi:type="dcterms:W3CDTF">2021-11-22T08:24:58Z</dcterms:modified>
</cp:coreProperties>
</file>