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8E90B-E1B4-AA83-0B3A-C3FFA9B3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AF6054-87A3-1AAA-7CF9-40A1D81D2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30D99-6A4D-817D-BB50-F9173E55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34D9B-AE28-7D5F-91DA-8A8B711B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E696E-79ED-7B7A-14FD-04CEA6A6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1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E977F-7D08-66DC-A867-9998C8BF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01857-D8DC-1745-CC09-7A358A0E5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679ED-D3D9-8728-A2CC-16AB9CE8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7B3160-0EAB-F5AD-A5A6-63E15FCA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D4043-3250-BFE1-602F-61D5A4E0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9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E95F24-6D66-0262-C042-AADF05256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415C9A-CFCC-4E01-AC39-4CB0AE07D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4851CE-E4A8-D3F8-5B6E-081D65F1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84964-D9D7-8386-9FBA-54E21347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0F12D1-DDF5-3CF9-CEA0-1889B196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2A917-D2FA-221D-F966-2099B46A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35F46-A77B-C719-583C-B36B6BD6D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7804A-95CA-7011-4582-6A6E5F32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4CC4C9-92DB-2394-6FCF-5AEF5800F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2173B1-9D06-A5F1-9753-D89DEE80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5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A6624-4097-8D48-174D-3049CE74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BCF2C0-4AB1-B550-A8AB-9801BB9F1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E63E4-1978-DE4D-820C-E5785358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D721F-F4B7-C4FA-5457-3B0F0987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FAC87-49C7-AC29-C2AB-C53E6CF4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3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C8303-6C3C-5D75-E4EE-933C94F0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2E7B2-1068-AC60-4813-BAD576201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1D4CC5-5249-A0CE-789E-28F0459D1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067DE-86F8-01E7-AA96-29038158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239A11-E10B-A493-B143-D8210BF4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EAB2A-3D53-18E2-1653-C43CE4B7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4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17C64-DAC8-3A9E-0423-0985C906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631FE-2079-13FA-D503-B590C8854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B5D37E-A6C8-8099-576B-7B58E68C6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225C15-8DB5-99F2-F409-062C31533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115019-7EBE-F601-0E5A-D85CDF0B6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BB9170-E533-6007-F0A1-F95111508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92949E-2BAF-A065-7BC1-0ACC6D99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0D9553-E68F-75C1-54EE-A6B4376D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3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51C26-D6A2-F7C7-4176-2604589F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9CC78F-8900-FB13-E6A0-0313393F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79534A-6EE5-0CF9-2115-93D48E22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18653F-BE6D-EE4B-51E7-ADB41C79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4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1EB65E-23D3-FC49-433F-727C0260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95F606-BA9C-E717-6FD1-C97D48BD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5F2A35-FEF0-017D-14D4-91A6B11A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0216C-90F8-0ED3-31E4-60728026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1B4FD-860A-1819-3109-E4357979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6FE15F-9906-1590-ADF3-2C64663CC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385637-2500-E269-8210-684A4138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7876E6-633F-8D7C-223A-9A81372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DE820-D977-3E7F-99DB-0E3C5E1D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97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B2A09-4342-299D-ABF6-733FC630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CED5AE-2BD3-33A9-5643-C6BF80334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E72AA4-BF5F-FF36-1C10-48D683DE0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BC721-7F39-96AF-0F3D-D40945E0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198F38-A7D3-00A6-05F2-443A782A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A8C59A-2EC2-EE98-9A7A-30E83669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8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26793-3A97-9644-9B94-1F78A16E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780905-A3D7-3BEB-854A-FB182619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2A9AC-BB7B-2BE6-97E7-97C5D15C2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1D2B-ABFF-4481-A8D2-4A8CFB1233A6}" type="datetimeFigureOut">
              <a:rPr lang="ru-RU" smtClean="0"/>
              <a:t>21.04.2024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09ECF7-D49F-3A0F-79FF-43B79080D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6E3D1-4FC1-7257-FC4E-18E7791A9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A2EA-DBC2-494B-8434-F29B41A50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7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8AF2A-8F88-2A46-440F-E98476B75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Уникнення плагіату при  використанні фотографій та малюнків у презентаціях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926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C83D8-4391-8A0E-EF17-D8719D4D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Використовуйте легальні джерела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798248-5831-AA64-3246-0C59B7288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Söhne"/>
            </a:endParaRPr>
          </a:p>
          <a:p>
            <a:pPr marL="0" indent="0">
              <a:buNone/>
            </a:pP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Використовуйте лише ті фотографії та малюнки, які ви маєте право використовувати. </a:t>
            </a:r>
          </a:p>
          <a:p>
            <a:pPr marL="0" indent="0">
              <a:buNone/>
            </a:pPr>
            <a:endParaRPr lang="uk-UA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  <a:p>
            <a:pPr marL="0" indent="0">
              <a:buNone/>
            </a:pP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Це можуть бути зображення, які ви створили самі, або матеріали з ліцензією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Creative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Commons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які дозволяють використовувати матеріали за певних умов.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50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5433B-9245-2440-4C09-6E453770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Цитування та відомості про джерело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6ED2C-F73B-8D56-224C-2A9F26434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При використанні зображень з інших джерел, наводьте відомості про джерело, авторство та ліцензію, якщо вона є. </a:t>
            </a:r>
          </a:p>
          <a:p>
            <a:pPr marL="0" indent="0">
              <a:buNone/>
            </a:pP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Це допоможе уникнути ситуацій плагіату та підтримає дотримання вами авторських прав.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254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E4125-10F8-5A40-8A59-07C1DD22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5" y="252583"/>
            <a:ext cx="10515600" cy="1325563"/>
          </a:xfrm>
        </p:spPr>
        <p:txBody>
          <a:bodyPr/>
          <a:lstStyle/>
          <a:p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Зображення: Стрічка ДНК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7A454-EA0F-3702-4E36-1E89F988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pPr marL="0" indent="0">
              <a:buNone/>
            </a:pP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Автор: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John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Doe</a:t>
            </a:r>
            <a:br>
              <a:rPr lang="uk-UA" dirty="0"/>
            </a:b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Джерело: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Shutterstock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(або вказати URL або назву іншого джерела)</a:t>
            </a:r>
          </a:p>
          <a:p>
            <a:pPr marL="0" indent="0">
              <a:buNone/>
            </a:pPr>
            <a:endParaRPr lang="uk-UA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  <a:p>
            <a:pPr marL="0" indent="0">
              <a:buNone/>
            </a:pPr>
            <a:br>
              <a:rPr lang="uk-UA" dirty="0"/>
            </a:b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Ліцензія: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Creative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Commons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Attribution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4.0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International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(або вказати інший тип ліцензії, якщо це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застосовно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040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57B26-9604-2733-5E89-FBB9CEFB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Малюнок з авторськими правами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C63F5-B211-F99F-1B35-89FCF0481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32D540-66B7-BFD4-B74E-AF41289D8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83" b="9912"/>
          <a:stretch/>
        </p:blipFill>
        <p:spPr>
          <a:xfrm>
            <a:off x="112541" y="1511031"/>
            <a:ext cx="12192000" cy="53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3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AE06E-CBAC-C1E0-201E-4251A03A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" y="1"/>
            <a:ext cx="10935346" cy="960894"/>
          </a:xfrm>
        </p:spPr>
        <p:txBody>
          <a:bodyPr/>
          <a:lstStyle/>
          <a:p>
            <a:r>
              <a:rPr lang="uk-UA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Створення власних зображень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60D0F-A504-0FC0-5A44-4DEB76EC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33" y="960895"/>
            <a:ext cx="3386380" cy="5216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Якщо можливо, створіть свої власні зображення та малюнки для презентації. </a:t>
            </a:r>
          </a:p>
          <a:p>
            <a:pPr marL="0" indent="0">
              <a:buNone/>
            </a:pPr>
            <a:endParaRPr lang="uk-UA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  <a:p>
            <a:pPr marL="0" indent="0">
              <a:buNone/>
            </a:pP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Це </a:t>
            </a:r>
            <a:r>
              <a:rPr lang="uk-UA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надасть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вашій презентації унікальність та дозволить уникнути проблем з авторськими правами.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5070C6-4E5A-FC78-829A-AF9628603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78" t="22581" r="32072" b="19579"/>
          <a:stretch/>
        </p:blipFill>
        <p:spPr>
          <a:xfrm>
            <a:off x="4618495" y="790414"/>
            <a:ext cx="3502617" cy="35026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215D0B-2807-D3C8-4E0A-3015EC510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13" t="23368" r="32156" b="18988"/>
          <a:stretch/>
        </p:blipFill>
        <p:spPr>
          <a:xfrm>
            <a:off x="3332779" y="3856976"/>
            <a:ext cx="2763221" cy="27938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7BA17B-F4CD-DC66-4560-3DF074C24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38" t="22712" r="32675" b="19322"/>
          <a:stretch/>
        </p:blipFill>
        <p:spPr>
          <a:xfrm>
            <a:off x="8779790" y="48446"/>
            <a:ext cx="3153901" cy="32752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CB9A74-C9C8-B6FB-82C0-5641FA4A95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98" t="22825" r="31544" b="19774"/>
          <a:stretch/>
        </p:blipFill>
        <p:spPr>
          <a:xfrm>
            <a:off x="8203905" y="3429000"/>
            <a:ext cx="3068375" cy="31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8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837F-DAB3-E90F-97F6-AC9BF61C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Використання безкоштовних або платних ресурсів для створення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AC4B8-9DEA-02F9-A8AE-8144B24F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Використовуйте безкоштовні або платні ресурси для створення зображень та малюнків, такі як інструменти для графічного дизайну або стокові фотографії.</a:t>
            </a:r>
          </a:p>
          <a:p>
            <a:pPr marL="0" indent="0">
              <a:buNone/>
            </a:pPr>
            <a:endParaRPr lang="uk-UA" dirty="0">
              <a:solidFill>
                <a:srgbClr val="0D0D0D"/>
              </a:solidFill>
              <a:highlight>
                <a:srgbClr val="FFFFFF"/>
              </a:highlight>
              <a:latin typeface="Söhne"/>
            </a:endParaRPr>
          </a:p>
          <a:p>
            <a:pPr marL="0" indent="0">
              <a:buNone/>
            </a:pP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 Вони надають доступ до великого вибору матеріалів, які можна використовувати легально.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04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CDC29-4936-BB5E-6F89-A3CAD76D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Перевірка ліцензій та авторських прав</a:t>
            </a: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2A2D8-F936-F5EC-2B86-0EB225DD2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перш ніж використовувати будь-яке зображення або малюнок, переконайтеся, що ви дотримуєтеся ліцензійних умов та авторських прав, а також вказуйте посилання на джерело, якщо це потрібно.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700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241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Söhne</vt:lpstr>
      <vt:lpstr>Тема Office</vt:lpstr>
      <vt:lpstr>Уникнення плагіату при  використанні фотографій та малюнків у презентаціях</vt:lpstr>
      <vt:lpstr>Використовуйте легальні джерела: </vt:lpstr>
      <vt:lpstr>Цитування та відомості про джерело: </vt:lpstr>
      <vt:lpstr>Зображення: Стрічка ДНК </vt:lpstr>
      <vt:lpstr>Малюнок з авторськими правами</vt:lpstr>
      <vt:lpstr>Створення власних зображень: </vt:lpstr>
      <vt:lpstr>Використання безкоштовних або платних ресурсів для створення</vt:lpstr>
      <vt:lpstr>Перевірка ліцензій та авторських прав: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Уникнення плагіату при  використанні фотографій та малюнків у презентаціях</dc:title>
  <dc:creator>Elena</dc:creator>
  <cp:lastModifiedBy>Elena</cp:lastModifiedBy>
  <cp:revision>8</cp:revision>
  <dcterms:created xsi:type="dcterms:W3CDTF">2024-04-18T10:47:43Z</dcterms:created>
  <dcterms:modified xsi:type="dcterms:W3CDTF">2024-04-21T16:14:29Z</dcterms:modified>
</cp:coreProperties>
</file>